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4008100" cy="201041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EEEEED"/>
    <a:srgbClr val="FFFFFF"/>
    <a:srgbClr val="EDECEB"/>
    <a:srgbClr val="F5F4F4"/>
    <a:srgbClr val="F26321"/>
    <a:srgbClr val="7F7F7F"/>
    <a:srgbClr val="DFDEDC"/>
    <a:srgbClr val="B3DBB6"/>
    <a:srgbClr val="46A547"/>
    <a:srgbClr val="EFEEE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95" autoAdjust="0"/>
  </p:normalViewPr>
  <p:slideViewPr>
    <p:cSldViewPr>
      <p:cViewPr>
        <p:scale>
          <a:sx n="90" d="100"/>
          <a:sy n="90" d="100"/>
        </p:scale>
        <p:origin x="-846" y="64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083" y="6232271"/>
            <a:ext cx="1191228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02167" y="11258296"/>
            <a:ext cx="981011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00722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217441" y="4623943"/>
            <a:ext cx="6096286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0722" y="804164"/>
            <a:ext cx="12613005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0722" y="4623943"/>
            <a:ext cx="1261300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764913" y="18696814"/>
            <a:ext cx="448462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00722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090404" y="18696814"/>
            <a:ext cx="3223323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1650" y="374650"/>
            <a:ext cx="6172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800" b="1" dirty="0" smtClean="0">
                <a:solidFill>
                  <a:schemeClr val="bg1">
                    <a:lumMod val="50000"/>
                  </a:schemeClr>
                </a:solidFill>
              </a:rPr>
              <a:t>ОПШТИНА СЕНТА</a:t>
            </a:r>
            <a:endParaRPr lang="en-US" sz="4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746250" y="14014450"/>
            <a:ext cx="6553200" cy="590775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endParaRPr lang="sr-Cyrl-RS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sr-Cyrl-R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рој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телефона</a:t>
            </a:r>
            <a:r>
              <a:rPr lang="en-US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+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381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872</a:t>
            </a:r>
            <a:r>
              <a:rPr lang="sr-Cyrl-R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5383</a:t>
            </a:r>
            <a:r>
              <a:rPr lang="sr-Cyrl-RS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радним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данима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од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10 </a:t>
            </a:r>
            <a:r>
              <a:rPr lang="en-US" dirty="0" err="1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13) </a:t>
            </a:r>
            <a:endParaRPr lang="sr-Cyrl-RS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74850" y="15157450"/>
            <a:ext cx="8229600" cy="158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Локални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менаџер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жалбе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ИБОЉА ПОША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Звање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НАЧЕЛНИЦА ОДЕЉЕЊА ЗА СКУПШТИНСКЕ И ИЗВРШНЕ ПОСЛОВЕ</a:t>
            </a:r>
            <a:endParaRPr lang="sr-Cyrl-R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Адреса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r-Cyrl-R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24400 СЕНТА, ГЛАВНИ ТРГ 1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en-US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пошта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sr-Cyrl-R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energetska.efikasnost@zenta-senta.co.rs</a:t>
            </a:r>
            <a:endParaRPr lang="sr-Cyrl-RS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7172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48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Natasa</dc:creator>
  <cp:lastModifiedBy>User</cp:lastModifiedBy>
  <cp:revision>39</cp:revision>
  <cp:lastPrinted>2023-10-11T15:04:22Z</cp:lastPrinted>
  <dcterms:created xsi:type="dcterms:W3CDTF">2023-10-11T09:44:36Z</dcterms:created>
  <dcterms:modified xsi:type="dcterms:W3CDTF">2023-11-02T07:54:43Z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2020-05-15T00:00:00Z</vt:filetime>
  </property>
  <property fmtid="{D5CDD505-2E9C-101B-9397-08002B2CF9AE}" pid="3" name="Creator">
    <vt:lpwstr>Adobe Acrobat Pro 10.1.16</vt:lpwstr>
  </property>
  <property fmtid="{D5CDD505-2E9C-101B-9397-08002B2CF9AE}" pid="4" name="LastSaved">
    <vt:filetime>2023-10-11T00:00:00Z</vt:filetime>
  </property>
</Properties>
</file>