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90" d="100"/>
          <a:sy n="90" d="100"/>
        </p:scale>
        <p:origin x="-846" y="64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800" b="1" dirty="0" smtClean="0">
                <a:solidFill>
                  <a:schemeClr val="bg1">
                    <a:lumMod val="50000"/>
                  </a:schemeClr>
                </a:solidFill>
              </a:rPr>
              <a:t>ОПШТИНА СЕНТА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872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5383</a:t>
            </a:r>
            <a:r>
              <a:rPr lang="sr-Cyrl-RS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4850" y="15157450"/>
            <a:ext cx="8229600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ИБОЉА ПОША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НАЧЕЛНИЦА ОДЕЉЕЊА ЗА СКУПШТИНСКЕ И ИЗВРШНЕ ПОСЛОВЕ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24400 СЕНТА, ГЛАВНИ ТРГ 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energetska.efikasnost@zenta-senta.co.rs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48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User</cp:lastModifiedBy>
  <cp:revision>39</cp:revision>
  <cp:lastPrinted>2023-10-11T15:04:22Z</cp:lastPrinted>
  <dcterms:created xsi:type="dcterms:W3CDTF">2023-10-11T09:44:36Z</dcterms:created>
  <dcterms:modified xsi:type="dcterms:W3CDTF">2023-11-02T07:54:43Z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